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1" r:id="rId7"/>
    <p:sldId id="265" r:id="rId8"/>
    <p:sldId id="264" r:id="rId9"/>
    <p:sldId id="266" r:id="rId10"/>
    <p:sldId id="262" r:id="rId11"/>
    <p:sldId id="267" r:id="rId12"/>
    <p:sldId id="26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99"/>
  </p:normalViewPr>
  <p:slideViewPr>
    <p:cSldViewPr snapToGrid="0" snapToObjects="1">
      <p:cViewPr varScale="1">
        <p:scale>
          <a:sx n="36" d="100"/>
          <a:sy n="36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50BF-4251-4AB7-901A-ABC6EFBA27F6}" type="datetimeFigureOut">
              <a:rPr lang="no-NO" smtClean="0"/>
              <a:t>09.02.2021</a:t>
            </a:fld>
            <a:endParaRPr lang="no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o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28CF-FF02-435D-B823-14709EDD49CE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40018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8892" cy="68843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42015" y="2280051"/>
            <a:ext cx="4398464" cy="1731295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VI LIGGER TETT</a:t>
            </a:r>
            <a:br>
              <a:rPr lang="en-US" dirty="0"/>
            </a:br>
            <a:r>
              <a:rPr lang="en-US" dirty="0"/>
              <a:t>OG SAMMEN </a:t>
            </a:r>
            <a:br>
              <a:rPr lang="en-US" dirty="0"/>
            </a:br>
            <a:r>
              <a:rPr lang="en-US" dirty="0"/>
              <a:t>ER VI STERKE.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3227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8419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standard slide </a:t>
            </a:r>
            <a:r>
              <a:rPr lang="en-US" dirty="0" err="1"/>
              <a:t>hvor</a:t>
            </a:r>
            <a:r>
              <a:rPr lang="en-US" dirty="0"/>
              <a:t> man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bilder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990850"/>
            <a:ext cx="10515600" cy="21018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001" y="1332279"/>
            <a:ext cx="11553478" cy="3110767"/>
          </a:xfrm>
          <a:prstGeom prst="rect">
            <a:avLst/>
          </a:prstGeo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VI LIGGER TETT</a:t>
            </a:r>
            <a:br>
              <a:rPr lang="en-US" dirty="0"/>
            </a:br>
            <a:r>
              <a:rPr lang="en-US" dirty="0"/>
              <a:t>OG SAMMEN </a:t>
            </a:r>
            <a:br>
              <a:rPr lang="en-US" dirty="0"/>
            </a:br>
            <a:r>
              <a:rPr lang="en-US" dirty="0"/>
              <a:t>ER VI STERKE.</a:t>
            </a:r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98542" y="2502371"/>
            <a:ext cx="3608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VI LIGGER TETT OG SAMMEN ER VI STERKE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875D821-CE95-425C-B830-EC0F10CBBCA7}"/>
              </a:ext>
            </a:extLst>
          </p:cNvPr>
          <p:cNvSpPr txBox="1"/>
          <p:nvPr/>
        </p:nvSpPr>
        <p:spPr>
          <a:xfrm>
            <a:off x="4634144" y="6329779"/>
            <a:ext cx="7466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2800" dirty="0"/>
              <a:t>Påvirkningsarena: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Nasjonale interessepolitiske satsingsområder:</a:t>
            </a:r>
            <a:br>
              <a:rPr lang="nb-NO" sz="2800" dirty="0"/>
            </a:br>
            <a:r>
              <a:rPr lang="nb-NO" sz="2800" dirty="0"/>
              <a:t>	Møte med fylkeskommunen og regionale aktører</a:t>
            </a:r>
            <a:br>
              <a:rPr lang="nb-NO" sz="2800" dirty="0"/>
            </a:br>
            <a:r>
              <a:rPr lang="nb-NO" sz="2800" dirty="0"/>
              <a:t>	Møte </a:t>
            </a:r>
            <a:r>
              <a:rPr lang="nb-NO" sz="2800"/>
              <a:t>med Agderbenken </a:t>
            </a:r>
            <a:br>
              <a:rPr lang="nb-NO" sz="2800" dirty="0"/>
            </a:br>
            <a:r>
              <a:rPr lang="nb-NO" sz="2800" dirty="0"/>
              <a:t>	Oppfølgingen inn mot sentrale myndigheter 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Regionale interessepolitiske satsingsområder:</a:t>
            </a:r>
            <a:br>
              <a:rPr lang="nb-NO" sz="2800" dirty="0"/>
            </a:br>
            <a:r>
              <a:rPr lang="nb-NO" sz="2800" dirty="0"/>
              <a:t>	Understøtte kommunedirektørenes/ rådmennenes arbeid</a:t>
            </a:r>
            <a:br>
              <a:rPr lang="no-NO" dirty="0"/>
            </a:br>
            <a:br>
              <a:rPr lang="nb-NO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Handlingsplan for Region Kristiansand</a:t>
            </a:r>
            <a:br>
              <a:rPr lang="en-US" dirty="0"/>
            </a:br>
            <a:r>
              <a:rPr lang="en-US" sz="3600" dirty="0" err="1"/>
              <a:t>Styremøte</a:t>
            </a:r>
            <a:r>
              <a:rPr lang="en-US" sz="3600"/>
              <a:t> 12.02.21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3638122"/>
            <a:ext cx="10515600" cy="2101850"/>
          </a:xfrm>
        </p:spPr>
        <p:txBody>
          <a:bodyPr/>
          <a:lstStyle/>
          <a:p>
            <a:r>
              <a:rPr lang="en-US" dirty="0" err="1"/>
              <a:t>Planen</a:t>
            </a:r>
            <a:r>
              <a:rPr lang="en-US" dirty="0"/>
              <a:t> </a:t>
            </a:r>
            <a:r>
              <a:rPr lang="en-US" dirty="0" err="1"/>
              <a:t>bygger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 err="1"/>
              <a:t>Tidligere</a:t>
            </a:r>
            <a:r>
              <a:rPr lang="en-US" dirty="0"/>
              <a:t> Handlingsplan</a:t>
            </a:r>
          </a:p>
          <a:p>
            <a:pPr marL="457200" indent="-457200">
              <a:buFontTx/>
              <a:buChar char="-"/>
            </a:pPr>
            <a:r>
              <a:rPr lang="en-US" dirty="0" err="1"/>
              <a:t>Formål</a:t>
            </a:r>
            <a:r>
              <a:rPr lang="en-US" dirty="0"/>
              <a:t> Region Kristiansand</a:t>
            </a:r>
          </a:p>
          <a:p>
            <a:pPr marL="457200" indent="-457200">
              <a:buFontTx/>
              <a:buChar char="-"/>
            </a:pPr>
            <a:r>
              <a:rPr lang="en-US" dirty="0" err="1"/>
              <a:t>Agder</a:t>
            </a:r>
            <a:r>
              <a:rPr lang="en-US" dirty="0"/>
              <a:t> 2030</a:t>
            </a:r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1EF0A40-D7A2-4171-AAF2-B4E66BF2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cap="all" dirty="0"/>
              <a:t>Næringsutvikling og samarbeid om nye arbeidsplasser</a:t>
            </a:r>
            <a:br>
              <a:rPr lang="no-NO" b="1" cap="all" dirty="0"/>
            </a:br>
            <a:endParaRPr lang="no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F01AD8C-CE39-47E5-84B1-93FB51C9B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b-NO" dirty="0"/>
              <a:t>Nasjonale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Utflytting og etablering av statlige arbeidsplasser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Sikre militær tilstedeværelse på Sørlandet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Etablere «</a:t>
            </a:r>
            <a:r>
              <a:rPr lang="nb-NO" dirty="0" err="1"/>
              <a:t>Batterycoast</a:t>
            </a:r>
            <a:r>
              <a:rPr lang="nb-NO" dirty="0"/>
              <a:t>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Støtte alternative energiprosjekter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295589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E8F6C6-DFB6-4160-8B82-417FBF567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Regionale interessepolitiske satsingsområder: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Region Kristiansand som turistmål</a:t>
            </a:r>
            <a:endParaRPr lang="no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Felles oversikt næringsområder i regionen</a:t>
            </a:r>
            <a:endParaRPr lang="no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Samordnet næringssamarbeid</a:t>
            </a:r>
            <a:endParaRPr lang="no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Attraktiv felles bo- og arbeidsmarkedsregion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329888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83D712-0A42-4124-AD40-A37098F4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cap="all" dirty="0"/>
              <a:t>Levekår, likestilling, inkludering og mangfold</a:t>
            </a:r>
            <a:br>
              <a:rPr lang="no-NO" b="1" cap="all" dirty="0"/>
            </a:b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C211E2-71E1-4129-8306-2D47104E2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Nasjonale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Stimulere til høyere kompetanse - endring av gradsforskriften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Bistå  «</a:t>
            </a:r>
            <a:r>
              <a:rPr lang="nb-NO" dirty="0" err="1"/>
              <a:t>Vennaslabrua</a:t>
            </a:r>
            <a:r>
              <a:rPr lang="nb-NO" dirty="0"/>
              <a:t>» og «Kriminell, syk og skyldfri»</a:t>
            </a:r>
            <a:endParaRPr lang="no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Nasjonal utprøvingsarena for pilotprosjekt, f eks «Flere i arbeid»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o-NO" dirty="0"/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300846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35168F-3281-4DEB-93A7-628466BB7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Regionale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Følge opp Regionplan 2030 – Levekår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Felles handlingsplan Vold i nære relasjoner </a:t>
            </a:r>
            <a:endParaRPr lang="no-NO" dirty="0"/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406620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FA2B47-CCED-4CCE-8BD0-2F84EF31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 OG MILJØ</a:t>
            </a: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CBC6D7-42C8-463E-9AAB-C17D4D002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Nasjonale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Sikre næringsvennlig og tilstrekkelig elektrisk infrastruktur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Sikre ressurser til utvikle karbonfangst og lagring (CCS)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Arbeide mot forslag vedrørende CO2 avgift (forbrenningsanlegg)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Etablere tilskuddsordninger til bygge i trematerialer</a:t>
            </a:r>
            <a:endParaRPr lang="no-NO" dirty="0"/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344634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FA108A-4571-43EC-B5B9-26D2F8E15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Regionale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Videreutvikle satsingen Electric Region 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Stimulere til energigjenvinning</a:t>
            </a:r>
            <a:endParaRPr lang="no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Sikre helhetlig kollektivtilbud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3077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C0B2E-0CCA-42AE-A1C3-5E34398A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cap="all" dirty="0"/>
              <a:t>Infrastruktur</a:t>
            </a:r>
            <a:br>
              <a:rPr lang="no-NO" b="1" cap="all" dirty="0"/>
            </a:b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24C8E2-4DF0-4CB9-8265-FE521F26B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Nasjonale interessepolitiske satsingsområder: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Påvirke nasjonal transportplan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dirty="0"/>
              <a:t>Bidra til å sikre rask fremdrift av Byvekstavtale</a:t>
            </a:r>
            <a:endParaRPr lang="no-NO" dirty="0"/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424131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1AC8C-EB9B-4379-B247-E16E511D72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B6DC8-B5EB-41B4-B832-03A30B2F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20414-34bd-4c2f-ae2d-ff69ebc84ce6"/>
    <ds:schemaRef ds:uri="a3938e04-e355-4c1b-9115-c1625c31b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80B01E-CB76-4C6A-9B98-0A442DBAE64C}">
  <ds:schemaRefs>
    <ds:schemaRef ds:uri="http://purl.org/dc/elements/1.1/"/>
    <ds:schemaRef ds:uri="http://schemas.microsoft.com/office/2006/metadata/properties"/>
    <ds:schemaRef ds:uri="a3938e04-e355-4c1b-9115-c1625c31b11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2320414-34bd-4c2f-ae2d-ff69ebc84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246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Office Theme</vt:lpstr>
      <vt:lpstr>PowerPoint-presentasjon</vt:lpstr>
      <vt:lpstr>Handlingsplan for Region Kristiansand Styremøte 12.02.21</vt:lpstr>
      <vt:lpstr>Næringsutvikling og samarbeid om nye arbeidsplasser </vt:lpstr>
      <vt:lpstr>PowerPoint-presentasjon</vt:lpstr>
      <vt:lpstr>Levekår, likestilling, inkludering og mangfold </vt:lpstr>
      <vt:lpstr>PowerPoint-presentasjon</vt:lpstr>
      <vt:lpstr>KLIMA OG MILJØ</vt:lpstr>
      <vt:lpstr>PowerPoint-presentasjon</vt:lpstr>
      <vt:lpstr>Infrastruktur </vt:lpstr>
      <vt:lpstr>Påvirkningsarena:  Nasjonale interessepolitiske satsingsområder:  Møte med fylkeskommunen og regionale aktører  Møte med Agderbenken   Oppfølgingen inn mot sentrale myndigheter   Regionale interessepolitiske satsingsområder:  Understøtte kommunedirektørenes/ rådmennenes arbeid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Garaventa</dc:creator>
  <cp:lastModifiedBy>Tone Marie Nybø Solheim</cp:lastModifiedBy>
  <cp:revision>13</cp:revision>
  <dcterms:created xsi:type="dcterms:W3CDTF">2017-12-18T08:44:33Z</dcterms:created>
  <dcterms:modified xsi:type="dcterms:W3CDTF">2021-02-09T12:31:00Z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0x0101004776B19B318FC14E97B9E6DBF53BE93D</vt:lpwstr>
  </property>
</Properties>
</file>